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9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9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7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2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6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3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5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2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FF19-90D0-4D7A-A3B2-1DC22B23D37C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4F30-BA70-4672-9EC7-1A8B2890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2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Федощук</dc:creator>
  <cp:lastModifiedBy>Виктор Федощук</cp:lastModifiedBy>
  <cp:revision>4</cp:revision>
  <dcterms:created xsi:type="dcterms:W3CDTF">2019-09-26T13:33:30Z</dcterms:created>
  <dcterms:modified xsi:type="dcterms:W3CDTF">2020-01-26T11:20:51Z</dcterms:modified>
</cp:coreProperties>
</file>