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6FF8-B935-4C5E-811D-D480885FB0B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A159-5957-40A6-A5A1-FE242922A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3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6FF8-B935-4C5E-811D-D480885FB0B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A159-5957-40A6-A5A1-FE242922A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8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6FF8-B935-4C5E-811D-D480885FB0B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A159-5957-40A6-A5A1-FE242922A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3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6FF8-B935-4C5E-811D-D480885FB0B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A159-5957-40A6-A5A1-FE242922A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3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6FF8-B935-4C5E-811D-D480885FB0B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A159-5957-40A6-A5A1-FE242922A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8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6FF8-B935-4C5E-811D-D480885FB0B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A159-5957-40A6-A5A1-FE242922A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41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6FF8-B935-4C5E-811D-D480885FB0B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A159-5957-40A6-A5A1-FE242922A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9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6FF8-B935-4C5E-811D-D480885FB0B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A159-5957-40A6-A5A1-FE242922A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42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6FF8-B935-4C5E-811D-D480885FB0B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A159-5957-40A6-A5A1-FE242922A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6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6FF8-B935-4C5E-811D-D480885FB0B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A159-5957-40A6-A5A1-FE242922A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0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A6FF8-B935-4C5E-811D-D480885FB0B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A159-5957-40A6-A5A1-FE242922A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00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A6FF8-B935-4C5E-811D-D480885FB0B3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A159-5957-40A6-A5A1-FE242922A6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65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8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0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0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42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0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5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22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66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8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01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80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36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8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40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38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66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5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57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09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34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4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46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9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1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Федощук</dc:creator>
  <cp:lastModifiedBy>Виктор Федощук</cp:lastModifiedBy>
  <cp:revision>1</cp:revision>
  <dcterms:created xsi:type="dcterms:W3CDTF">2021-04-28T11:03:57Z</dcterms:created>
  <dcterms:modified xsi:type="dcterms:W3CDTF">2021-04-28T11:04:43Z</dcterms:modified>
</cp:coreProperties>
</file>